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208A7-D253-45DF-B290-FDC20E5DF2FB}" v="1423" dt="2020-11-11T10:48:5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presProps" Target="presProps.xml" Id="rId18" /><Relationship Type="http://schemas.openxmlformats.org/officeDocument/2006/relationships/slide" Target="slides/slide2.xml" Id="rId3" /><Relationship Type="http://schemas.openxmlformats.org/officeDocument/2006/relationships/tableStyles" Target="tableStyle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theme" Target="theme/theme1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microsoft.com/office/2015/10/relationships/revisionInfo" Target="revisionInfo.xml" Id="rId23" /><Relationship Type="http://schemas.openxmlformats.org/officeDocument/2006/relationships/slide" Target="slides/slide9.xml" Id="rId10" /><Relationship Type="http://schemas.openxmlformats.org/officeDocument/2006/relationships/viewProps" Target="viewProps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6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2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2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6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2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7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0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5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8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2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8FB7A-8C04-4222-98EC-511477D0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0" r="-2" b="582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Portfolio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T1A2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42F46-FE9E-424B-8B1E-BAB93991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Keyframes</a:t>
            </a:r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C797C1-D630-4C18-95BD-32CEBD971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326" y="2419612"/>
            <a:ext cx="8160296" cy="340565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264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2B899-9BAA-4120-ABDF-C37ED56B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84373-FD02-4DDA-BE2D-CBDF2F14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1"/>
            <a:ext cx="3659246" cy="2566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The Blog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74503E6-94F2-4614-8A10-B1E3FAB0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" r="2588" b="-1"/>
          <a:stretch/>
        </p:blipFill>
        <p:spPr>
          <a:xfrm>
            <a:off x="4585125" y="3385289"/>
            <a:ext cx="7556906" cy="339576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429000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05F8EEB-84E1-4BC5-8455-971903F5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74" r="-1" b="3933"/>
          <a:stretch/>
        </p:blipFill>
        <p:spPr>
          <a:xfrm>
            <a:off x="4585130" y="1999"/>
            <a:ext cx="755688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6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B2B8-AD31-46E1-83A9-26B5A4A2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Linking my blog</a:t>
            </a:r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2B75BB07-9AB5-4CF8-99F3-86FBE8426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57" y="640081"/>
            <a:ext cx="6220500" cy="5054156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8252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79CA6DA-661B-4AB5-9141-972B63A0F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" y="-31020"/>
            <a:ext cx="12194203" cy="61231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B2B8-AD31-46E1-83A9-26B5A4A2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Experience Page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3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B2B8-AD31-46E1-83A9-26B5A4A2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Expereince Page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469E6EF0-FFA3-46FE-9E9E-862C47E6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2994815" cy="3483172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sz="1800">
                <a:solidFill>
                  <a:schemeClr val="tx1"/>
                </a:solidFill>
              </a:rPr>
              <a:t>Something like a resume</a:t>
            </a:r>
          </a:p>
          <a:p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</a:rPr>
              <a:t>Has the same details as a resume</a:t>
            </a:r>
          </a:p>
          <a:p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</a:rPr>
              <a:t>Needs to look Professional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</a:rPr>
              <a:t>And has keyframes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A0CC1A-5117-4210-A8DD-43262A38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04" y="4828095"/>
            <a:ext cx="6200471" cy="1703723"/>
          </a:xfrm>
          <a:prstGeom prst="rect">
            <a:avLst/>
          </a:prstGeom>
        </p:spPr>
      </p:pic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278DD2-849B-4995-8DFB-989BFAD9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347" y="565257"/>
            <a:ext cx="6611316" cy="1238060"/>
          </a:xfrm>
          <a:prstGeom prst="rect">
            <a:avLst/>
          </a:prstGeom>
        </p:spPr>
      </p:pic>
      <p:pic>
        <p:nvPicPr>
          <p:cNvPr id="8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BE7284-DA38-43DF-BB34-DA3C5F7B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44" y="2507030"/>
            <a:ext cx="5638340" cy="17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7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A picture containing indoor, table, kitchen, plane&#10;&#10;Description automatically generated">
            <a:extLst>
              <a:ext uri="{FF2B5EF4-FFF2-40B4-BE49-F238E27FC236}">
                <a16:creationId xmlns:a16="http://schemas.microsoft.com/office/drawing/2014/main" id="{832DE4AC-4FAE-4802-8B25-1C61E6324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091" y="905933"/>
            <a:ext cx="988182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9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B2B8-AD31-46E1-83A9-26B5A4A2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Overall</a:t>
            </a:r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426A6-7253-4DB5-8275-713397E9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/>
              <a:t>There is so many amazing portfolio's out there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/>
              <a:t> Can not wait to learn more eg.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what I got when 2 weeks ago I knew nothing.. Jon </a:t>
            </a:r>
            <a:r>
              <a:rPr lang="en-US"/>
              <a:t>Snow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9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15F7-CBE6-4045-AA05-44411ECE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Morning 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D2A95-6991-4785-99CB-0F2AFEB95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656585"/>
            <a:ext cx="10058400" cy="2212507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4000"/>
              <a:t>Feel free to ask anything at any time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2074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EB5EC-2474-481E-A428-F6A1DD04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Sitemap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4FA21E0-4BAF-4252-AD38-57A6AD3B1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64" y="640081"/>
            <a:ext cx="6479687" cy="50541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433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0A27D-2A20-472D-A2F9-1C6F2F4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Balsamiq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804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62755092-2A02-4B19-ABF7-2F2AB9C2C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5593A-73D3-4759-A96D-7B682A23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First Draft</a:t>
            </a:r>
            <a:endParaRPr lang="en-US"/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5985D5-B51E-4A3E-A06F-3E0B873F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835" y="1379262"/>
            <a:ext cx="2334475" cy="2124372"/>
          </a:xfrm>
          <a:prstGeom prst="rect">
            <a:avLst/>
          </a:prstGeom>
        </p:spPr>
      </p:pic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B9F21651-7098-4455-876C-B10FC5B3B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D04D5E9-091F-4370-B5B6-A2C0F7FD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60" y="892438"/>
            <a:ext cx="2199594" cy="3098019"/>
          </a:xfrm>
          <a:prstGeom prst="rect">
            <a:avLst/>
          </a:prstGeom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168F3EBE-1295-44A8-AD05-61078D414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06921F0-D0E8-4821-ACBD-98CE0BA5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86" y="939189"/>
            <a:ext cx="2230855" cy="3004518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3859F900-F9E1-464C-B31C-18C264152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3475EA5-2F82-47A2-BA60-EA2304F5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3659" y="1141423"/>
            <a:ext cx="2307545" cy="2600050"/>
          </a:xfrm>
          <a:prstGeom prst="rect">
            <a:avLst/>
          </a:prstGeom>
        </p:spPr>
      </p:pic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1B5A16B8-D4DD-4B6E-8E67-8D81432C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386A2C-98C8-4053-89D9-65CDA23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91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8F6C9-5058-4673-9FDF-BB34B736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Now for the juicy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EBC3-019E-49AD-81BE-0AEC4617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r>
              <a:rPr lang="en-US" sz="2400" b="1"/>
              <a:t>The Home Page</a:t>
            </a:r>
          </a:p>
          <a:p>
            <a:pPr marL="383540" lvl="1"/>
            <a:r>
              <a:rPr lang="en-US" sz="6000"/>
              <a:t>My standard for all the pages to come</a:t>
            </a:r>
          </a:p>
          <a:p>
            <a:pPr marL="383540" lvl="1"/>
            <a:r>
              <a:rPr lang="en-US" sz="6000"/>
              <a:t>The first implementation of the nav bar</a:t>
            </a:r>
          </a:p>
          <a:p>
            <a:pPr marL="383540" lvl="1"/>
            <a:r>
              <a:rPr lang="en-US" sz="6000"/>
              <a:t>The reason you want to see the other pages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528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7DEA-276F-4FD6-ACF7-0882F9BF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2800"/>
              <a:t>Home/Nav/Title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BFCF65C6-0A14-445D-9C37-BE6EAC435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8565" y="808365"/>
            <a:ext cx="6818427" cy="5140664"/>
          </a:xfrm>
        </p:spPr>
      </p:pic>
    </p:spTree>
    <p:extLst>
      <p:ext uri="{BB962C8B-B14F-4D97-AF65-F5344CB8AC3E}">
        <p14:creationId xmlns:p14="http://schemas.microsoft.com/office/powerpoint/2010/main" val="64298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7DEA-276F-4FD6-ACF7-0882F9BF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2800"/>
              <a:t>Home/Section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A picture containing indoor, photo, sitting, table&#10;&#10;Description automatically generated">
            <a:extLst>
              <a:ext uri="{FF2B5EF4-FFF2-40B4-BE49-F238E27FC236}">
                <a16:creationId xmlns:a16="http://schemas.microsoft.com/office/drawing/2014/main" id="{C1D60A0F-0228-41F6-9807-CF0064307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541" y="802807"/>
            <a:ext cx="6840335" cy="5153727"/>
          </a:xfrm>
        </p:spPr>
      </p:pic>
    </p:spTree>
    <p:extLst>
      <p:ext uri="{BB962C8B-B14F-4D97-AF65-F5344CB8AC3E}">
        <p14:creationId xmlns:p14="http://schemas.microsoft.com/office/powerpoint/2010/main" val="142404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7DEA-276F-4FD6-ACF7-0882F9BF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200"/>
              <a:t>Home/About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5BDFED9-FC78-4817-8A1B-696CF70A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74" y="645419"/>
            <a:ext cx="7652478" cy="52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969DC6"/>
      </a:accent1>
      <a:accent2>
        <a:srgbClr val="7FA0BA"/>
      </a:accent2>
      <a:accent3>
        <a:srgbClr val="82ABAC"/>
      </a:accent3>
      <a:accent4>
        <a:srgbClr val="76AD97"/>
      </a:accent4>
      <a:accent5>
        <a:srgbClr val="84AE8C"/>
      </a:accent5>
      <a:accent6>
        <a:srgbClr val="85B078"/>
      </a:accent6>
      <a:hlink>
        <a:srgbClr val="8B8354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RetrospectVTI</vt:lpstr>
      <vt:lpstr>Portfolio </vt:lpstr>
      <vt:lpstr>Morning All</vt:lpstr>
      <vt:lpstr>Sitemap</vt:lpstr>
      <vt:lpstr>Balsamiq</vt:lpstr>
      <vt:lpstr>First Draft</vt:lpstr>
      <vt:lpstr>Now for the juicy bits</vt:lpstr>
      <vt:lpstr>Home/Nav/Title</vt:lpstr>
      <vt:lpstr>Home/Section</vt:lpstr>
      <vt:lpstr>Home/About</vt:lpstr>
      <vt:lpstr>Keyframes</vt:lpstr>
      <vt:lpstr>The Blog</vt:lpstr>
      <vt:lpstr>Linking my blog</vt:lpstr>
      <vt:lpstr>Experience Page</vt:lpstr>
      <vt:lpstr>Expereince Page</vt:lpstr>
      <vt:lpstr>PowerPoint Presentation</vt:lpstr>
      <vt:lpstr>Overall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248</cp:revision>
  <dcterms:created xsi:type="dcterms:W3CDTF">2020-11-11T07:57:33Z</dcterms:created>
  <dcterms:modified xsi:type="dcterms:W3CDTF">2020-11-11T10:48:55Z</dcterms:modified>
</cp:coreProperties>
</file>